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4" r:id="rId3"/>
    <p:sldId id="308" r:id="rId4"/>
    <p:sldId id="314" r:id="rId5"/>
    <p:sldId id="315" r:id="rId6"/>
    <p:sldId id="316" r:id="rId7"/>
    <p:sldId id="265" r:id="rId8"/>
    <p:sldId id="309" r:id="rId9"/>
    <p:sldId id="313" r:id="rId10"/>
    <p:sldId id="311" r:id="rId11"/>
    <p:sldId id="312" r:id="rId12"/>
    <p:sldId id="273" r:id="rId13"/>
    <p:sldId id="310" r:id="rId14"/>
    <p:sldId id="274" r:id="rId15"/>
    <p:sldId id="323" r:id="rId16"/>
    <p:sldId id="322" r:id="rId17"/>
    <p:sldId id="276" r:id="rId18"/>
    <p:sldId id="317" r:id="rId19"/>
    <p:sldId id="278" r:id="rId20"/>
    <p:sldId id="324" r:id="rId21"/>
    <p:sldId id="329" r:id="rId22"/>
    <p:sldId id="330" r:id="rId23"/>
    <p:sldId id="332" r:id="rId24"/>
    <p:sldId id="331" r:id="rId25"/>
    <p:sldId id="333" r:id="rId26"/>
    <p:sldId id="334" r:id="rId27"/>
    <p:sldId id="280" r:id="rId28"/>
    <p:sldId id="318" r:id="rId29"/>
    <p:sldId id="319" r:id="rId30"/>
    <p:sldId id="320" r:id="rId31"/>
    <p:sldId id="288" r:id="rId32"/>
    <p:sldId id="290" r:id="rId33"/>
    <p:sldId id="291" r:id="rId34"/>
    <p:sldId id="327" r:id="rId35"/>
    <p:sldId id="292" r:id="rId36"/>
    <p:sldId id="328" r:id="rId37"/>
    <p:sldId id="279" r:id="rId38"/>
    <p:sldId id="321" r:id="rId39"/>
    <p:sldId id="325" r:id="rId40"/>
    <p:sldId id="295" r:id="rId41"/>
    <p:sldId id="296" r:id="rId42"/>
    <p:sldId id="326" r:id="rId43"/>
    <p:sldId id="303" r:id="rId4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222322-2D3D-A446-A718-169F385E8298}">
          <p14:sldIdLst>
            <p14:sldId id="256"/>
            <p14:sldId id="264"/>
            <p14:sldId id="308"/>
            <p14:sldId id="314"/>
            <p14:sldId id="315"/>
            <p14:sldId id="316"/>
            <p14:sldId id="265"/>
            <p14:sldId id="309"/>
            <p14:sldId id="313"/>
            <p14:sldId id="311"/>
            <p14:sldId id="312"/>
            <p14:sldId id="273"/>
            <p14:sldId id="310"/>
            <p14:sldId id="274"/>
            <p14:sldId id="323"/>
            <p14:sldId id="322"/>
            <p14:sldId id="276"/>
            <p14:sldId id="317"/>
            <p14:sldId id="278"/>
            <p14:sldId id="324"/>
            <p14:sldId id="329"/>
            <p14:sldId id="330"/>
            <p14:sldId id="332"/>
            <p14:sldId id="331"/>
            <p14:sldId id="333"/>
            <p14:sldId id="334"/>
            <p14:sldId id="280"/>
            <p14:sldId id="318"/>
            <p14:sldId id="319"/>
            <p14:sldId id="320"/>
            <p14:sldId id="288"/>
            <p14:sldId id="290"/>
            <p14:sldId id="291"/>
            <p14:sldId id="327"/>
            <p14:sldId id="292"/>
            <p14:sldId id="328"/>
            <p14:sldId id="279"/>
            <p14:sldId id="321"/>
            <p14:sldId id="325"/>
            <p14:sldId id="295"/>
            <p14:sldId id="296"/>
            <p14:sldId id="326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0"/>
    <p:restoredTop sz="94656"/>
  </p:normalViewPr>
  <p:slideViewPr>
    <p:cSldViewPr snapToGrid="0" snapToObjects="1">
      <p:cViewPr varScale="1">
        <p:scale>
          <a:sx n="163" d="100"/>
          <a:sy n="163" d="100"/>
        </p:scale>
        <p:origin x="1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A21B-B5D0-E544-9AF3-6AEBC37350A4}" type="datetimeFigureOut">
              <a:rPr lang="en-RU" smtClean="0"/>
              <a:t>25.11.2021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63600-3568-7E49-9E91-8705B91CE2E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393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1BA3-5769-744E-BAEE-FB36285E6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D7E40-88C1-CE49-900A-341BC199B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A746A-CB12-AA45-A637-623CAFE0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E780E-75A5-AD43-9563-C45EE10E606F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C5D4-72CB-4B42-93DB-37B0A66F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2FF33-51C7-7D4C-B0B4-152C2FEE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602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8EEB-8445-BE40-847B-C9D9615E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D39D9-0282-B144-876F-C78A9A706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DD5FB-CACD-2C46-998F-2627D51F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DDB-F441-E54F-AAB2-CB039968C5EB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8317E-7C19-D043-8F61-017BDB3F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0D61-DC6E-7343-850F-D6B1EE5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4738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F52D-DFF1-B644-97E7-9E25CC178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31DF1-B835-9E4E-B8F6-D6626B0E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2B91E-156C-C94A-9A20-4856680F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30B8-1B9F-CB4D-8267-766B8F66CD6C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40D7A-3DD1-3C4F-A2B4-6BB79675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DC1B9-7DF7-2144-8DA7-9C6F75DE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2715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DF52-61D7-1649-A693-EABCABF7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5238-D7C7-A941-B88B-899D85F2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3F9A3-C84F-B948-9E41-ABDA633A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7BF74-3265-254A-82B8-657660711FC7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DBDC-0753-0B49-A102-65DA5355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C267E-0730-6446-B36A-ED77DE53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53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CE22-D7BB-264F-BAFB-DECBAFDC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4F8CE-1BF4-5047-8BFB-26B4CFB36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86721-95A3-AB45-BA51-827C19D5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03EE-B934-8B42-B617-811A7D0C489F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B0144-9FA4-B142-A7C6-05F39A88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2F3C9-0505-A743-A3D9-81BB48BE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7490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1F66-191D-6C46-AFB6-FCD29487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14B37-B11F-6E47-B3AE-D13B3B26D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05C9F-DD39-1C40-AB26-A19E24A4F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4A9A9-CB12-C04F-AAE2-ECF94A1E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95C0-02F3-5B4A-94F9-DECDBDD38E10}" type="datetime1">
              <a:rPr lang="ru-RU" smtClean="0"/>
              <a:t>25.11.2021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22E58-287C-254D-B7FB-A94943D0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3684E-102E-DD46-8F9A-52BEAB2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111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B9B1-FF54-554F-8051-299D86BD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B616F-6C1E-E04E-A450-DA53DEF2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430F2-1C3F-424C-85C2-63434D63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90602-8F50-A84D-9AB9-F2D71416A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431D5-24AA-AF4F-9DD0-C0CBFDDAB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E39E6-2C33-7D41-BD23-1015E0E4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AABA-C0D9-AC44-B5D8-67CE8FB9492A}" type="datetime1">
              <a:rPr lang="ru-RU" smtClean="0"/>
              <a:t>25.11.2021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C0F2A-7B1C-7147-868A-EA951871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98F8A-A683-2C41-BF9B-80E7DEAC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755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237-9CE5-C94A-827C-B2CEA76A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FCBBC-C2CC-4645-B657-B362AE1D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6C4D-9E01-C74C-911D-BBAC21FE715C}" type="datetime1">
              <a:rPr lang="ru-RU" smtClean="0"/>
              <a:t>25.11.2021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B62B-E383-7B4C-AABC-07EFA8FA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D3107-73E8-4945-B2BC-D2681456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25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08B8C-726C-684D-A823-00971F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0B4-185D-414D-82E0-5AE0E0434434}" type="datetime1">
              <a:rPr lang="ru-RU" smtClean="0"/>
              <a:t>25.11.2021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4A87C-60E3-A746-909B-D7FE88B2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12979-E6EE-4B40-B6D0-227722F6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8403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67F7-8C05-5145-B92E-B7782E1A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05E7C-6059-AC47-ABDD-B6814F51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AC15-27EB-1640-AFA5-D9AC1FF8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CD8BA-6A45-6F4F-A88C-22E1B1B4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B21-7D62-964D-9D49-1FC73B14BE54}" type="datetime1">
              <a:rPr lang="ru-RU" smtClean="0"/>
              <a:t>25.11.2021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24441-54FC-D24E-BFCC-0F5430FD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3D7E9-A153-CC46-BCCD-13BD8797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546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4024-9A78-9B45-B68B-85F5F3D9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FFA00-8E22-A247-951B-3A953E837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2204-4C89-AE43-B70F-86AB9C4B8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7D958-CC28-EC4B-8277-52C78B5B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64EC5-0923-0742-AEC2-366CA50482B7}" type="datetime1">
              <a:rPr lang="ru-RU" smtClean="0"/>
              <a:t>25.11.2021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28B5F-68C0-3B42-9273-45FAAF68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BC903-BCBB-C948-8F64-2F5F5FC4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706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6234A-F37B-A847-B7AC-F93D2E76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15543-E1CD-BA46-A28C-BFF1A28BB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80B01-12B9-4A4F-919E-15BCDB47A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A7E0B-68C6-9940-AB27-90CD4778F211}" type="datetime1">
              <a:rPr lang="ru-RU" smtClean="0"/>
              <a:t>25.11.2021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00ED-636B-2B41-8B51-3D212A827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7E2E-0DCD-9543-B807-3FA69D213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551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8494F-1787-114D-9534-F17FD4DE7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ru-RU" sz="4700" b="1" dirty="0">
                <a:solidFill>
                  <a:srgbClr val="FFFFFF"/>
                </a:solidFill>
              </a:rPr>
              <a:t>Советы и техники по написанию Сложных типов в </a:t>
            </a:r>
            <a:r>
              <a:rPr lang="en-US" sz="4700" b="1" dirty="0">
                <a:solidFill>
                  <a:srgbClr val="FFFFFF"/>
                </a:solidFill>
              </a:rPr>
              <a:t>TypeScript</a:t>
            </a:r>
            <a:endParaRPr lang="en-RU" sz="47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3E589-A6BE-064D-AE3E-29469BDA2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@ayub</a:t>
            </a:r>
            <a:endParaRPr lang="en-RU">
              <a:solidFill>
                <a:srgbClr val="FFFFFF"/>
              </a:solidFill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phic 7" descr="Lightbulb">
            <a:extLst>
              <a:ext uri="{FF2B5EF4-FFF2-40B4-BE49-F238E27FC236}">
                <a16:creationId xmlns:a16="http://schemas.microsoft.com/office/drawing/2014/main" id="{8872B436-F5B6-4AA8-AE3A-79808C38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4" name="AutoShape 2" descr="TypeScript — Википедия">
            <a:extLst>
              <a:ext uri="{FF2B5EF4-FFF2-40B4-BE49-F238E27FC236}">
                <a16:creationId xmlns:a16="http://schemas.microsoft.com/office/drawing/2014/main" id="{8BCD8AE4-64C4-5644-B193-336F6F642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2427" y="1508044"/>
            <a:ext cx="3074275" cy="30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6CBED-4B9C-BA4C-B24D-E3DA5376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322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9444-A073-D946-A7FE-5184D52B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EB5DA-91BD-E84C-92B6-4F8829545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1274"/>
            <a:ext cx="10515600" cy="26400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E52F3-5D56-E84B-9C7F-663959EC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598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942C-39D0-8D42-B42A-E504C231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работает?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401A-A18E-A34D-9B67-4135F7956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`&amp;` </a:t>
            </a:r>
            <a:r>
              <a:rPr lang="ru-RU" dirty="0"/>
              <a:t>создает </a:t>
            </a:r>
            <a:r>
              <a:rPr lang="en-US" dirty="0"/>
              <a:t>intersection (</a:t>
            </a:r>
            <a:r>
              <a:rPr lang="ru-RU" dirty="0"/>
              <a:t>объединение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2</a:t>
            </a:r>
            <a:r>
              <a:rPr lang="ru-RU" dirty="0"/>
              <a:t>-</a:t>
            </a:r>
            <a:r>
              <a:rPr lang="en-US" dirty="0"/>
              <a:t>x </a:t>
            </a:r>
            <a:r>
              <a:rPr lang="ru-RU" dirty="0"/>
              <a:t>типов.</a:t>
            </a:r>
          </a:p>
          <a:p>
            <a:r>
              <a:rPr lang="ru-RU" dirty="0"/>
              <a:t>Объединение «заставляет» создать новый тип, который уже никак не привязан к какому-либо </a:t>
            </a:r>
            <a:r>
              <a:rPr lang="ru-RU" dirty="0" err="1"/>
              <a:t>алиасу</a:t>
            </a:r>
            <a:r>
              <a:rPr lang="ru-RU" dirty="0"/>
              <a:t>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44867-D3FB-F846-BD69-5AA10313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094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A310-59E0-3249-82E8-9BFD52CA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Глубокое раскрытие типов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A1B5E-D496-5B46-A2A2-2DB1EC0B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7493"/>
            <a:ext cx="10111740" cy="3071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E8AC7-5918-5542-B6A9-B3CF007D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010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8376-87AA-B145-9F64-636DE046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случаях может быть полезно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B31F-7D38-2446-BACD-7705D1F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Дебагинг</a:t>
            </a:r>
            <a:r>
              <a:rPr lang="ru-RU" dirty="0"/>
              <a:t> сложных типов в приложении/библиотеке.</a:t>
            </a:r>
          </a:p>
          <a:p>
            <a:r>
              <a:rPr lang="ru-RU" dirty="0"/>
              <a:t>Создание более </a:t>
            </a:r>
            <a:r>
              <a:rPr lang="en-US" dirty="0"/>
              <a:t>user friendly </a:t>
            </a:r>
            <a:r>
              <a:rPr lang="ru-RU" dirty="0"/>
              <a:t>типизации.</a:t>
            </a:r>
          </a:p>
          <a:p>
            <a:r>
              <a:rPr lang="ru-RU" dirty="0"/>
              <a:t>Может быть полезно для тестирования </a:t>
            </a:r>
            <a:r>
              <a:rPr lang="en-US" dirty="0"/>
              <a:t>TS </a:t>
            </a:r>
            <a:r>
              <a:rPr lang="ru-RU" dirty="0"/>
              <a:t>типов (библиотеки).</a:t>
            </a: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C48F6-391D-EC4F-8D07-0EB34B4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684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4B466-8E9D-124A-A31B-768180CF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2 популярные ошибки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48F52-184B-564A-8B00-09F33ACA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252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29B8-FB00-6949-8923-40323AAA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Отсутствие поддержки </a:t>
            </a:r>
            <a:r>
              <a:rPr lang="en-US" b="1" dirty="0" err="1"/>
              <a:t>readonly</a:t>
            </a:r>
            <a:r>
              <a:rPr lang="en-US" b="1" dirty="0"/>
              <a:t> </a:t>
            </a:r>
            <a:r>
              <a:rPr lang="ru-RU" b="1" dirty="0"/>
              <a:t>массивов</a:t>
            </a:r>
            <a:br>
              <a:rPr lang="ru-RU" dirty="0"/>
            </a:b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9C9E-940D-BC4C-BBDC-90FA847F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TS </a:t>
            </a:r>
            <a:r>
              <a:rPr lang="ru-RU" dirty="0"/>
              <a:t>есть возможность пометить тип массива, как </a:t>
            </a:r>
            <a:r>
              <a:rPr lang="en-US" dirty="0" err="1"/>
              <a:t>readonly</a:t>
            </a:r>
            <a:r>
              <a:rPr lang="en-US" dirty="0"/>
              <a:t>.</a:t>
            </a:r>
          </a:p>
          <a:p>
            <a:r>
              <a:rPr lang="ru-RU" dirty="0"/>
              <a:t>Создать такой тип можно с помощью </a:t>
            </a:r>
            <a:r>
              <a:rPr lang="en-US" dirty="0" err="1"/>
              <a:t>ReadonlyArray</a:t>
            </a:r>
            <a:r>
              <a:rPr lang="en-US" dirty="0"/>
              <a:t>&lt;T&gt;</a:t>
            </a:r>
          </a:p>
          <a:p>
            <a:r>
              <a:rPr lang="ru-RU" dirty="0"/>
              <a:t>Или </a:t>
            </a:r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en-US" dirty="0" err="1"/>
              <a:t>SomeType</a:t>
            </a:r>
            <a:r>
              <a:rPr lang="en-US" dirty="0"/>
              <a:t>[]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109DF-11CE-8147-A54D-996F78C0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8947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F709-0225-AF4B-ADDC-35B4A0F8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AFB96-B4DA-DF4C-94B7-679DD188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16</a:t>
            </a:fld>
            <a:endParaRPr lang="en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DAE00-EBE5-1248-8458-796A0669F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066"/>
            <a:ext cx="10515600" cy="43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8D76-E114-8142-B1EA-8109685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это происходит?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8342-E5EC-1B44-BFCB-6E76D2A5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RU" dirty="0"/>
              <a:t>eadonyArray </a:t>
            </a:r>
            <a:r>
              <a:rPr lang="ru-RU" dirty="0"/>
              <a:t>не имеет мутирующих методов (</a:t>
            </a:r>
            <a:r>
              <a:rPr lang="en-US" dirty="0"/>
              <a:t>push, pop, unshift, </a:t>
            </a:r>
            <a:r>
              <a:rPr lang="en-US" dirty="0" err="1"/>
              <a:t>etc</a:t>
            </a:r>
            <a:r>
              <a:rPr lang="ru-RU" dirty="0"/>
              <a:t>).</a:t>
            </a:r>
          </a:p>
          <a:p>
            <a:r>
              <a:rPr lang="ru-RU" dirty="0"/>
              <a:t>Соответственно, компилятор будет ругаться на отсутствие определенных методов, несмотря на их ненадобность.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CA9C-F9C1-B448-82FA-100762BD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140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C23F-C0EA-F447-8668-AC7C34D9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CE57-1EDB-404F-BF97-01B437BF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18</a:t>
            </a:fld>
            <a:endParaRPr lang="en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247D6-6A97-E043-9D8B-F5D97F249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3026"/>
            <a:ext cx="10515600" cy="3476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19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6E48-77F7-F449-8B5E-F1A247DF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Отсутствие поддержки </a:t>
            </a:r>
            <a:r>
              <a:rPr lang="en-US" b="1" dirty="0"/>
              <a:t>union’</a:t>
            </a:r>
            <a:r>
              <a:rPr lang="ru-RU" b="1" dirty="0" err="1"/>
              <a:t>ов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8E21D-9D12-644A-AF22-F3E37B75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2231950"/>
            <a:ext cx="11159067" cy="27767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9D123-E19F-784B-AA99-B10F9593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8888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E7FF-8A14-C043-97A1-1C777525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Полный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показ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ошибок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и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типов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preview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7FF60-B66B-6947-8DCF-78CEAEA3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459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AB40-6EE8-0A41-B174-8F714D9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 Distribution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71D23-8D0F-EA40-BE05-F4D42E7F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</a:t>
            </a:r>
            <a:r>
              <a:rPr lang="ru-RU" dirty="0" err="1"/>
              <a:t>фича</a:t>
            </a:r>
            <a:r>
              <a:rPr lang="ru-RU" dirty="0"/>
              <a:t> компилятора, которая применяет условные типы не на </a:t>
            </a:r>
            <a:r>
              <a:rPr lang="en-US" dirty="0"/>
              <a:t>union</a:t>
            </a:r>
            <a:r>
              <a:rPr lang="ru-RU" dirty="0"/>
              <a:t> целиком, а на каждый его элемент.</a:t>
            </a:r>
            <a:endParaRPr lang="en-US" dirty="0"/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A500F-2C94-514F-9D6E-3EFB68BD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24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B7C5-08F6-B74E-A34B-7FA62604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6DA2B-BBE4-D746-991E-B700E51EE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7694"/>
            <a:ext cx="10515600" cy="1987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DE53C-0C46-6046-84D8-005864F0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639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EB4F-21A0-E04A-BE6C-B6CD63B1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F91AD-B4A8-4C4C-AD6C-5C6F22CF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 вас нету условия, то ваш </a:t>
            </a:r>
            <a:r>
              <a:rPr lang="en-US" dirty="0"/>
              <a:t>union </a:t>
            </a:r>
            <a:r>
              <a:rPr lang="ru-RU" dirty="0"/>
              <a:t>может быть не «распределен».</a:t>
            </a:r>
          </a:p>
          <a:p>
            <a:r>
              <a:rPr lang="ru-RU" dirty="0"/>
              <a:t>Это может быть, как правильно, так и не правильно, в зависимости от кейса.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427F-8120-7545-BE32-D65AA51E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801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D33DD-53EB-3B48-92F5-1ACBC384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23</a:t>
            </a:fld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0EA53-0319-D045-8EEB-322658B4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13" y="333196"/>
            <a:ext cx="9161174" cy="6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1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D3BB-3543-6B47-AC01-385E377B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8D2D-272F-6F45-BB26-F5C905DB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 как распределение </a:t>
            </a:r>
            <a:r>
              <a:rPr lang="en-US" dirty="0"/>
              <a:t>union’</a:t>
            </a:r>
            <a:r>
              <a:rPr lang="ru-RU" dirty="0"/>
              <a:t>а происходит тогда, когда у вас есть условие в типах, можно создать </a:t>
            </a:r>
            <a:r>
              <a:rPr lang="en-US" dirty="0"/>
              <a:t>fake </a:t>
            </a:r>
            <a:r>
              <a:rPr lang="ru-RU" dirty="0"/>
              <a:t>условие, которое будет проходить всегда.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0DDB-34D7-494B-BD73-1DD495F5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98415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D3669-2230-494C-9AE4-8F0471DE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25</a:t>
            </a:fld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BBAAA-EC86-3548-8FB7-5FDE7099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4" y="1754378"/>
            <a:ext cx="10768452" cy="33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BFCA-189C-0E4C-9C44-0B44E345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случаях применимо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D3DA-5F80-C944-B660-0F4E5CE7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Любые типы, которые принимают </a:t>
            </a:r>
            <a:r>
              <a:rPr lang="en-US" dirty="0"/>
              <a:t>generic’</a:t>
            </a:r>
            <a:r>
              <a:rPr lang="ru-RU" dirty="0"/>
              <a:t>и.</a:t>
            </a:r>
          </a:p>
          <a:p>
            <a:r>
              <a:rPr lang="ru-RU" dirty="0"/>
              <a:t>Особенно важно при написании библиотек, так как кейсы у пользователей могут быть очень не стандартные.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A2E1D-61C1-EB43-9802-CB7FB92E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35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29F0-03C1-294F-88D7-5701ADDD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Bivariance</a:t>
            </a:r>
            <a:r>
              <a:rPr lang="en-US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Hack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E6E72-3BCC-0141-92D7-18A1AA90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56130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6E83-970A-BC4D-A6BD-3D2B8EA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-US" b="1" dirty="0" err="1"/>
              <a:t>bivariance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F13C4-6ABF-484A-8CC8-82BBC9EE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У </a:t>
            </a:r>
            <a:r>
              <a:rPr lang="en-US" sz="2400" dirty="0"/>
              <a:t>TS’</a:t>
            </a:r>
            <a:r>
              <a:rPr lang="ru-RU" sz="2400" dirty="0"/>
              <a:t>а есть 2 режима проверки аргументов функции:</a:t>
            </a:r>
          </a:p>
          <a:p>
            <a:r>
              <a:rPr lang="ru-RU" sz="2400" dirty="0"/>
              <a:t>Первый – строгий. Присваиваемая функция не должна содержать аргументы более «расширенные», чем изначальный тип (т.е. </a:t>
            </a:r>
            <a:r>
              <a:rPr lang="en-US" sz="2400" dirty="0" err="1"/>
              <a:t>MouseEvent</a:t>
            </a:r>
            <a:r>
              <a:rPr lang="en-US" sz="2400" dirty="0"/>
              <a:t> </a:t>
            </a:r>
            <a:r>
              <a:rPr lang="ru-RU" sz="2400" dirty="0"/>
              <a:t>!== </a:t>
            </a:r>
            <a:r>
              <a:rPr lang="en-US" sz="2400" dirty="0"/>
              <a:t>Event</a:t>
            </a:r>
            <a:r>
              <a:rPr lang="ru-RU" sz="2400" dirty="0"/>
              <a:t>).</a:t>
            </a:r>
            <a:endParaRPr lang="en-US" sz="2400" dirty="0"/>
          </a:p>
          <a:p>
            <a:r>
              <a:rPr lang="ru-RU" sz="2400" dirty="0"/>
              <a:t>Второй – менее агрессивный. Присваиваемая функция может содержать более «расширенные» аргументы, если они являются подтипами значений в типизации.</a:t>
            </a:r>
            <a:endParaRPr lang="en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B96CC-249A-9C45-AD7C-E5606851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3094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2832-93DE-1148-98FD-783C556E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0B2A2-B86B-A940-8187-F134622D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393" y="2533621"/>
            <a:ext cx="10515600" cy="1987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BFAE2-C164-694D-90CC-A5C4C06B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4811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4B32-76ED-464F-8880-5D0ED79B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9EF6-1F75-BF49-9981-6B8267D3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полный показ методов и свойств большого объекта.</a:t>
            </a:r>
          </a:p>
          <a:p>
            <a:r>
              <a:rPr lang="ru-RU" dirty="0"/>
              <a:t>Не полный показ всех элементов </a:t>
            </a:r>
            <a:r>
              <a:rPr lang="en-US" dirty="0"/>
              <a:t>union’</a:t>
            </a:r>
            <a:r>
              <a:rPr lang="ru-RU" dirty="0"/>
              <a:t>а.</a:t>
            </a:r>
          </a:p>
          <a:p>
            <a:r>
              <a:rPr lang="ru-RU" dirty="0"/>
              <a:t>Не полный показ ошибок в </a:t>
            </a:r>
            <a:r>
              <a:rPr lang="en-US" dirty="0"/>
              <a:t>preview </a:t>
            </a:r>
            <a:r>
              <a:rPr lang="ru-RU" dirty="0"/>
              <a:t>редактора и во время компиляции.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8A9D0-DA04-2942-B088-45F73483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589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4733-240D-574B-AD9C-C76F51EC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BD7A-2BAF-8248-81D1-9B2AA75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strict </a:t>
            </a:r>
            <a:r>
              <a:rPr lang="ru-RU" dirty="0"/>
              <a:t>режиме для </a:t>
            </a:r>
            <a:r>
              <a:rPr lang="en-US" dirty="0"/>
              <a:t>callback’</a:t>
            </a:r>
            <a:r>
              <a:rPr lang="ru-RU" dirty="0" err="1"/>
              <a:t>ов</a:t>
            </a:r>
            <a:r>
              <a:rPr lang="ru-RU" dirty="0"/>
              <a:t> всегда применяется строгое сравнение аргументов.</a:t>
            </a:r>
          </a:p>
          <a:p>
            <a:r>
              <a:rPr lang="ru-RU" dirty="0"/>
              <a:t>Из-за этого нету возможности иметь «полиморфизм для </a:t>
            </a:r>
            <a:r>
              <a:rPr lang="ru-RU" dirty="0" err="1"/>
              <a:t>колбэков</a:t>
            </a:r>
            <a:r>
              <a:rPr lang="ru-RU" dirty="0"/>
              <a:t>».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66980-FC5B-4D4F-A3D8-465ED6BC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28400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762F1-3C18-9E46-B395-D8F3C23D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419280"/>
            <a:ext cx="9554670" cy="601944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5FA12-82EC-AB47-B5A5-70686B21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521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0F80-DEBC-E547-91A3-F0A0FAB7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51D5CC-6F07-124F-B0AF-4C4F58B45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03" y="1371070"/>
            <a:ext cx="10741793" cy="4884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200D1-813E-1346-AED9-F20A5EB6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730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4974-2312-4945-81C9-8A8BDEB9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334"/>
            <a:ext cx="10515600" cy="863600"/>
          </a:xfrm>
        </p:spPr>
        <p:txBody>
          <a:bodyPr/>
          <a:lstStyle/>
          <a:p>
            <a:r>
              <a:rPr lang="ru-RU" b="1" dirty="0"/>
              <a:t>Как и почему это работает?</a:t>
            </a:r>
            <a:endParaRPr lang="en-RU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8210B-5F82-2142-8400-A525EF82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33</a:t>
            </a:fld>
            <a:endParaRPr lang="en-R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112A73-ED22-3F4A-B950-FEED84BB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 </a:t>
            </a:r>
            <a:r>
              <a:rPr lang="ru-RU" dirty="0"/>
              <a:t>по другому подходит к сравнению методов объекта.</a:t>
            </a:r>
          </a:p>
          <a:p>
            <a:r>
              <a:rPr lang="ru-RU" dirty="0"/>
              <a:t>Если</a:t>
            </a:r>
            <a:r>
              <a:rPr lang="en-US" dirty="0"/>
              <a:t> </a:t>
            </a:r>
            <a:r>
              <a:rPr lang="ru-RU" dirty="0"/>
              <a:t>бы происходило строгое сравнение методов объекта, тогда не мог бы работать полиморфизм.</a:t>
            </a:r>
          </a:p>
          <a:p>
            <a:r>
              <a:rPr lang="ru-RU" dirty="0"/>
              <a:t>Из-за это, компилятор в таких случаях проверяет аргументы функции другим способом.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916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F927A-0D47-F448-8F0E-4F11EB37B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81" y="1012950"/>
            <a:ext cx="10626038" cy="48320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8210B-5F82-2142-8400-A525EF82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172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B2B09-474D-5F4E-98E6-59F19D1F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CC20-C376-F847-8ED0-C676E5B4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61051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2C6F-800C-8A4E-A1AB-26F84174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 применимо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94A6-2182-D94A-B450-3034F715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callback’</a:t>
            </a:r>
            <a:r>
              <a:rPr lang="ru-RU" dirty="0"/>
              <a:t>ах, где должна быть возможность «сузить» тип аргумента.</a:t>
            </a:r>
          </a:p>
          <a:p>
            <a:r>
              <a:rPr lang="ru-RU" dirty="0"/>
              <a:t>Например, активно используется в типизации </a:t>
            </a:r>
            <a:r>
              <a:rPr lang="en-US" dirty="0"/>
              <a:t>React</a:t>
            </a:r>
            <a:r>
              <a:rPr lang="ru-RU" dirty="0"/>
              <a:t>, для </a:t>
            </a:r>
            <a:r>
              <a:rPr lang="en-US" dirty="0"/>
              <a:t>event </a:t>
            </a:r>
            <a:r>
              <a:rPr lang="en-US" dirty="0" err="1"/>
              <a:t>listern</a:t>
            </a:r>
            <a:r>
              <a:rPr lang="en-US" dirty="0"/>
              <a:t>’</a:t>
            </a:r>
            <a:r>
              <a:rPr lang="ru-RU" dirty="0" err="1"/>
              <a:t>ов</a:t>
            </a:r>
            <a:r>
              <a:rPr lang="ru-RU" dirty="0"/>
              <a:t>.</a:t>
            </a: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2DD4B-A5EA-434A-B886-A7EB4860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39341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B70C9-6DAB-7849-8BCC-1462F324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Корректное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вычесление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generic’ов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4CA5D-5704-0C41-8791-28C3C6EF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39748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A5A5-419C-A649-BA6F-19DD4E6B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E0F37-6EFC-2641-B268-D56A393A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функциях с несколькими аргументами, не всегда есть контроль над тем, из какого аргумента будет определен </a:t>
            </a:r>
            <a:r>
              <a:rPr lang="ru-RU" dirty="0" err="1"/>
              <a:t>дженерик</a:t>
            </a:r>
            <a:r>
              <a:rPr lang="ru-RU" dirty="0"/>
              <a:t>.</a:t>
            </a:r>
          </a:p>
          <a:p>
            <a:r>
              <a:rPr lang="ru-RU" dirty="0"/>
              <a:t>В зависимости от функции, может случиться </a:t>
            </a:r>
            <a:r>
              <a:rPr lang="en-US" dirty="0"/>
              <a:t>false positive </a:t>
            </a:r>
            <a:r>
              <a:rPr lang="ru-RU" dirty="0"/>
              <a:t>кейс.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4CE93-1251-0D4A-918F-7C83446E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74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0DE-E5DB-EE4C-8886-4C41A4D2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3694-F115-384D-9459-E59890B7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39</a:t>
            </a:fld>
            <a:endParaRPr lang="en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61485-E714-5D40-AF27-AB6076E71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7401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0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3357-1D6F-B649-995A-D27524C7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E4C76-3130-AB44-BB65-9B830C9C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064"/>
            <a:ext cx="10515600" cy="2896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15E5-CBBD-EB46-984F-F86E28D8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535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FD20-2B5B-3D40-A7CE-6E7AAA60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1A2D4-265F-2543-B64A-E0ADF8EF3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67" y="2887134"/>
            <a:ext cx="10989066" cy="22499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EA3A6-C87B-1741-96F0-41756240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71178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1017F-5C44-7B41-807D-F35C8265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1A7237-22F6-3E43-B95A-197F44E7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69799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813C-6ED4-EB43-BE39-E1FB4407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случаях применимо?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FDC1-790D-8641-9029-581912AF5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Функции с дефолтными значениями</a:t>
            </a:r>
          </a:p>
          <a:p>
            <a:r>
              <a:rPr lang="ru-RU" dirty="0"/>
              <a:t>Функции, где тип одного аргумента зависит от типа другого аргумента (например, </a:t>
            </a:r>
            <a:r>
              <a:rPr lang="en-US" dirty="0"/>
              <a:t>compose</a:t>
            </a:r>
            <a:r>
              <a:rPr lang="ru-RU" dirty="0"/>
              <a:t> и</a:t>
            </a:r>
            <a:r>
              <a:rPr lang="en-US" dirty="0"/>
              <a:t> pipe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4FB8C-73EB-4E41-899C-B5E2CF0D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42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264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CA4D-AD76-C14A-BC63-992AEF6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4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74B84-03D2-0B40-9E53-FE966A2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43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95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21C8-3873-9244-96D3-119C4CBE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F203-A49A-E94E-9A9D-E0A049297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Включить </a:t>
            </a:r>
            <a:r>
              <a:rPr lang="en-US" dirty="0" err="1"/>
              <a:t>noErrorTruncation</a:t>
            </a:r>
            <a:r>
              <a:rPr lang="ru-RU" dirty="0"/>
              <a:t> в </a:t>
            </a:r>
            <a:r>
              <a:rPr lang="en-US" dirty="0" err="1"/>
              <a:t>tsconfig</a:t>
            </a:r>
            <a:r>
              <a:rPr lang="ru-RU" dirty="0"/>
              <a:t>.</a:t>
            </a:r>
          </a:p>
          <a:p>
            <a:r>
              <a:rPr lang="ru-RU" dirty="0"/>
              <a:t>Ограничение будет увеличено, но все равно останется.</a:t>
            </a:r>
          </a:p>
          <a:p>
            <a:r>
              <a:rPr lang="ru-RU" dirty="0"/>
              <a:t>Может увеличить время компиляции (лучше использовать только при </a:t>
            </a:r>
            <a:r>
              <a:rPr lang="en-US" dirty="0"/>
              <a:t>debug’</a:t>
            </a:r>
            <a:r>
              <a:rPr lang="ru-RU" dirty="0"/>
              <a:t>е).</a:t>
            </a:r>
          </a:p>
          <a:p>
            <a:r>
              <a:rPr lang="ru-RU" dirty="0"/>
              <a:t>Влияет, как на ошибки при компилировании, так и </a:t>
            </a:r>
            <a:r>
              <a:rPr lang="en-US" dirty="0"/>
              <a:t>preview.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4FDEB-576E-2648-9949-442BB347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999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CA4E-69D0-CA40-9883-02F7CCD5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случаях полезно?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E48A8-D479-6D41-B110-8216C2CD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</a:t>
            </a:r>
            <a:r>
              <a:rPr lang="ru-RU" dirty="0"/>
              <a:t>внешней библиотеки со сложной типизацией.</a:t>
            </a:r>
          </a:p>
          <a:p>
            <a:r>
              <a:rPr lang="ru-RU" dirty="0"/>
              <a:t>Проверка правильности написанных </a:t>
            </a:r>
            <a:r>
              <a:rPr lang="en-US" dirty="0"/>
              <a:t>mapped </a:t>
            </a:r>
            <a:r>
              <a:rPr lang="ru-RU" dirty="0"/>
              <a:t>типов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81B9-FFA8-544B-B05A-6EF2FE0F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10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EB70-D6C4-8448-95B1-87D2273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Раскрытие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типов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CBE09-FFD3-624E-8A42-3B8A7ACB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079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9BAA-339A-FC42-B061-26F0358F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Понимание проблемы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8693-9CB6-8640-B907-6B01B3B9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 </a:t>
            </a:r>
            <a:r>
              <a:rPr lang="ru-RU" dirty="0"/>
              <a:t>во многих случая сохраняет </a:t>
            </a:r>
            <a:r>
              <a:rPr lang="ru-RU" dirty="0" err="1"/>
              <a:t>алиасы</a:t>
            </a:r>
            <a:r>
              <a:rPr lang="ru-RU" dirty="0"/>
              <a:t> интерфейсов и типов (их имена). </a:t>
            </a:r>
          </a:p>
          <a:p>
            <a:r>
              <a:rPr lang="ru-RU" dirty="0"/>
              <a:t>Положительной стороной является сохранение семантического значения типа.</a:t>
            </a:r>
          </a:p>
          <a:p>
            <a:r>
              <a:rPr lang="ru-RU" dirty="0"/>
              <a:t>Отрицательной – уменьшение понятности для людей «не в теме» и сложность чтения (в </a:t>
            </a:r>
            <a:r>
              <a:rPr lang="en-US" dirty="0"/>
              <a:t>preview</a:t>
            </a:r>
            <a:r>
              <a:rPr lang="ru-RU" dirty="0"/>
              <a:t> и при ошибке)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62997-1C48-F943-9AE4-4B94B7E9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3543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CFC3-04EF-4F48-AD68-4B05A836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</a:t>
            </a:r>
            <a:endParaRPr lang="en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D2D7B-17F3-E747-8BAC-4B8E30DA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5068"/>
            <a:ext cx="10515600" cy="31524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F3D5-19C0-384A-8D3B-E7FE31B5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9036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677</Words>
  <Application>Microsoft Macintosh PowerPoint</Application>
  <PresentationFormat>Widescreen</PresentationFormat>
  <Paragraphs>125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Советы и техники по написанию Сложных типов в TypeScript</vt:lpstr>
      <vt:lpstr>Полный показ ошибок и типов в preview</vt:lpstr>
      <vt:lpstr>Проблема</vt:lpstr>
      <vt:lpstr>Пример</vt:lpstr>
      <vt:lpstr>Решение</vt:lpstr>
      <vt:lpstr>В каких случаях полезно?</vt:lpstr>
      <vt:lpstr>Раскрытие типов</vt:lpstr>
      <vt:lpstr>Понимание проблемы</vt:lpstr>
      <vt:lpstr>Пример</vt:lpstr>
      <vt:lpstr>Решение</vt:lpstr>
      <vt:lpstr>Почему работает?</vt:lpstr>
      <vt:lpstr>Глубокое раскрытие типов</vt:lpstr>
      <vt:lpstr>В каких случаях может быть полезно</vt:lpstr>
      <vt:lpstr>2 популярные ошибки</vt:lpstr>
      <vt:lpstr>Отсутствие поддержки readonly массивов </vt:lpstr>
      <vt:lpstr>Пример</vt:lpstr>
      <vt:lpstr>Почему это происходит?</vt:lpstr>
      <vt:lpstr>Решение</vt:lpstr>
      <vt:lpstr>Отсутствие поддержки union’ов</vt:lpstr>
      <vt:lpstr>Type Distribution</vt:lpstr>
      <vt:lpstr>Пример</vt:lpstr>
      <vt:lpstr>Проблема</vt:lpstr>
      <vt:lpstr>PowerPoint Presentation</vt:lpstr>
      <vt:lpstr>Решение</vt:lpstr>
      <vt:lpstr>PowerPoint Presentation</vt:lpstr>
      <vt:lpstr>В каких случаях применимо</vt:lpstr>
      <vt:lpstr>Bivariance Hack</vt:lpstr>
      <vt:lpstr>Что такое bivariance</vt:lpstr>
      <vt:lpstr>Пример</vt:lpstr>
      <vt:lpstr>Проблема</vt:lpstr>
      <vt:lpstr>PowerPoint Presentation</vt:lpstr>
      <vt:lpstr>Решение</vt:lpstr>
      <vt:lpstr>Как и почему это работает?</vt:lpstr>
      <vt:lpstr>PowerPoint Presentation</vt:lpstr>
      <vt:lpstr>PowerPoint Presentation</vt:lpstr>
      <vt:lpstr>В каких случая применимо</vt:lpstr>
      <vt:lpstr>Корректное вычесление generic’ов</vt:lpstr>
      <vt:lpstr>Проблема</vt:lpstr>
      <vt:lpstr>Пример</vt:lpstr>
      <vt:lpstr>Решение</vt:lpstr>
      <vt:lpstr>PowerPoint Presentation</vt:lpstr>
      <vt:lpstr>В каких случаях применимо?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Советы и техники по написнию Сложных типов в TypeScript</dc:title>
  <dc:creator>Aiiub Begimkulov</dc:creator>
  <cp:lastModifiedBy>Aiiub Begimkulov</cp:lastModifiedBy>
  <cp:revision>4</cp:revision>
  <dcterms:created xsi:type="dcterms:W3CDTF">2021-11-14T13:43:09Z</dcterms:created>
  <dcterms:modified xsi:type="dcterms:W3CDTF">2021-11-25T20:59:10Z</dcterms:modified>
</cp:coreProperties>
</file>